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69" r:id="rId3"/>
    <p:sldId id="260" r:id="rId4"/>
    <p:sldId id="262" r:id="rId5"/>
    <p:sldId id="264" r:id="rId6"/>
    <p:sldId id="266" r:id="rId7"/>
    <p:sldId id="268" r:id="rId8"/>
    <p:sldId id="270" r:id="rId9"/>
    <p:sldId id="259" r:id="rId10"/>
    <p:sldId id="271" r:id="rId11"/>
    <p:sldId id="272" r:id="rId1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5" d="100"/>
          <a:sy n="75" d="100"/>
        </p:scale>
        <p:origin x="-36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6148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F01B7F2-C4A8-4A5F-9FAF-A2BB0F437F49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989BCF6-4AC5-4201-8797-12422CEAE2DE}" type="slidenum">
              <a:rPr lang="en-US"/>
              <a:pPr/>
              <a:t>9</a:t>
            </a:fld>
            <a:endParaRPr lang="en-US"/>
          </a:p>
        </p:txBody>
      </p:sp>
      <p:sp>
        <p:nvSpPr>
          <p:cNvPr id="717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8105" tIns="44053" rIns="88105" bIns="44053" anchor="b"/>
          <a:lstStyle/>
          <a:p>
            <a:pPr algn="r" defTabSz="844550"/>
            <a:fld id="{A0ECACA9-39EC-463A-A73E-5929689CF25A}" type="slidenum">
              <a:rPr lang="en-US" sz="1200"/>
              <a:pPr algn="r" defTabSz="844550"/>
              <a:t>9</a:t>
            </a:fld>
            <a:endParaRPr lang="en-US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88105" tIns="44053" rIns="88105" bIns="44053"/>
          <a:lstStyle/>
          <a:p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5DDC07-6EC0-4026-98E6-0253A999117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5B5D34-4399-4567-93FD-5B204BE7410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A92855-EAAC-41A7-AF98-C01D359C458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072C5A-AAF8-448B-8FED-E1DEE3DB7F8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68E447-F2A2-4848-9D13-DB941B32F92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E2AE79-B83A-433D-8706-2C9ABA2CB5D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E14E07-AC07-41C6-AF38-F332CE2BCBB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A21843-DB2D-477E-BFC0-7A6274B7214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DD304B-112D-43BD-A2A9-DA438F57B6F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2BFD22-5009-472A-8E87-8D740DF28CC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EBDEF0-9168-46C7-A781-7380314E5D8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0170BD3E-5B48-4737-A0BB-B202F488781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E512D580-F97E-4413-901D-C2EAC417462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020C1B72-3A2A-43F3-A2FB-4160AE7ED62C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www.timnolan.com/ppt/ppt_prototype800.jpg" TargetMode="Externa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images.google.co.th/imgres?imgurl=http://www.tayna.co.uk/getimage.php%3Fimage%3Dtayna_car/2006numax065.jpg&amp;imgrefurl=http://www.tayna.co.uk/catalog/219/0/Car-Batteries-Numax-Car-Batteries-page1.html&amp;h=286&amp;w=300&amp;sz=20&amp;hl=th&amp;start=110&amp;tbnid=uQgLb8Dk-0mIyM:&amp;tbnh=111&amp;tbnw=116&amp;prev=/images%3Fq%3Dbatteries%26start%3D108%26gbv%3D2%26ndsp%3D18%26hl%3Dth%26sa%3DN" TargetMode="Externa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://images.google.co.th/imgres?imgurl=http://www.kviwat.com/Picture/Yoko_motor2.JPG&amp;imgrefurl=http://www.kviwat.com/YOKO.htm&amp;h=480&amp;w=640&amp;sz=114&amp;hl=th&amp;start=8&amp;tbnid=-bmi8lTvqHOm1M:&amp;tbnh=103&amp;tbnw=137&amp;prev=/images%3Fq%3Dmotor%26gbv%3D2%26ndsp%3D18%26hl%3Dth%26sa%3DN" TargetMode="Externa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470025"/>
          </a:xfrm>
        </p:spPr>
        <p:txBody>
          <a:bodyPr/>
          <a:lstStyle/>
          <a:p>
            <a:r>
              <a:rPr lang="en-US"/>
              <a:t>Solar Powered Cars</a:t>
            </a:r>
          </a:p>
        </p:txBody>
      </p:sp>
      <p:pic>
        <p:nvPicPr>
          <p:cNvPr id="2053" name="Picture 5" descr="solar-car-converte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429000"/>
            <a:ext cx="5029200" cy="3429000"/>
          </a:xfrm>
          <a:prstGeom prst="rect">
            <a:avLst/>
          </a:prstGeom>
          <a:noFill/>
        </p:spPr>
      </p:pic>
      <p:pic>
        <p:nvPicPr>
          <p:cNvPr id="2055" name="Picture 7" descr="solar-car_664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29200" y="3429000"/>
            <a:ext cx="4114800" cy="3429000"/>
          </a:xfrm>
          <a:prstGeom prst="rect">
            <a:avLst/>
          </a:prstGeom>
          <a:noFill/>
        </p:spPr>
      </p:pic>
      <p:pic>
        <p:nvPicPr>
          <p:cNvPr id="2057" name="Picture 9" descr="SOLARCAR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47800" y="0"/>
            <a:ext cx="6191250" cy="2743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7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2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Solar Cars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Definition: A car which uses sunlight to charge batteries which inturn power the motors that drive the car.</a:t>
            </a:r>
          </a:p>
          <a:p>
            <a:endParaRPr lang="en-US"/>
          </a:p>
        </p:txBody>
      </p:sp>
      <p:pic>
        <p:nvPicPr>
          <p:cNvPr id="18436" name="Picture 4" descr="MMj03363520000[1]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52800" y="3581400"/>
            <a:ext cx="2895600" cy="2971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900" decel="1000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/>
      <p:bldP spid="1843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Solar Car Components</a:t>
            </a:r>
          </a:p>
        </p:txBody>
      </p:sp>
      <p:pic>
        <p:nvPicPr>
          <p:cNvPr id="8195" name="Picture 3" descr="eintro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67200" y="1970088"/>
            <a:ext cx="4876800" cy="4887912"/>
          </a:xfrm>
          <a:prstGeom prst="rect">
            <a:avLst/>
          </a:prstGeom>
          <a:noFill/>
        </p:spPr>
      </p:pic>
      <p:sp>
        <p:nvSpPr>
          <p:cNvPr id="8198" name="Rectangle 6"/>
          <p:cNvSpPr>
            <a:spLocks noChangeArrowheads="1"/>
          </p:cNvSpPr>
          <p:nvPr/>
        </p:nvSpPr>
        <p:spPr bwMode="auto">
          <a:xfrm>
            <a:off x="228600" y="1676400"/>
            <a:ext cx="4572000" cy="222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buFontTx/>
              <a:buAutoNum type="arabicParenR"/>
            </a:pPr>
            <a:r>
              <a:rPr lang="en-US" sz="2000" b="1"/>
              <a:t>Solar Array</a:t>
            </a:r>
          </a:p>
          <a:p>
            <a:pPr marL="342900" indent="-342900"/>
            <a:endParaRPr lang="en-US" sz="2000" b="1"/>
          </a:p>
          <a:p>
            <a:pPr marL="342900" indent="-342900"/>
            <a:r>
              <a:rPr lang="en-US" sz="2000" b="1"/>
              <a:t>2) Power Transformer</a:t>
            </a:r>
            <a:endParaRPr lang="en-US" sz="2000"/>
          </a:p>
          <a:p>
            <a:pPr marL="342900" indent="-342900"/>
            <a:endParaRPr lang="en-US" sz="2000" b="1"/>
          </a:p>
          <a:p>
            <a:pPr marL="342900" indent="-342900"/>
            <a:r>
              <a:rPr lang="en-US" sz="2000" b="1"/>
              <a:t>3) Batteries</a:t>
            </a:r>
          </a:p>
          <a:p>
            <a:pPr marL="342900" indent="-342900"/>
            <a:endParaRPr lang="en-US" sz="2000" b="1"/>
          </a:p>
          <a:p>
            <a:pPr marL="342900" indent="-342900"/>
            <a:r>
              <a:rPr lang="en-US" sz="2000" b="1"/>
              <a:t>4) Motor &amp; Controller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/>
      <p:bldP spid="819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Solar Array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033838" cy="4525963"/>
          </a:xfrm>
        </p:spPr>
        <p:txBody>
          <a:bodyPr/>
          <a:lstStyle/>
          <a:p>
            <a:r>
              <a:rPr lang="en-US" sz="2800"/>
              <a:t>Grouping of solar cells that collect the energy from the sun and converts it into usable electrical energy.</a:t>
            </a:r>
          </a:p>
          <a:p>
            <a:endParaRPr lang="en-US" sz="2800"/>
          </a:p>
        </p:txBody>
      </p:sp>
      <p:pic>
        <p:nvPicPr>
          <p:cNvPr id="10244" name="Picture 4" descr="solar cell"/>
          <p:cNvPicPr>
            <a:picLocks noChangeAspect="1" noChangeArrowheads="1"/>
          </p:cNvPicPr>
          <p:nvPr>
            <p:ph sz="quarter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5867400" y="1143000"/>
            <a:ext cx="3016250" cy="2284413"/>
          </a:xfrm>
          <a:noFill/>
          <a:ln/>
        </p:spPr>
      </p:pic>
      <p:pic>
        <p:nvPicPr>
          <p:cNvPr id="10247" name="Picture 7" descr="solar-car-72327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91000" y="3505200"/>
            <a:ext cx="4953000" cy="33020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/>
      <p:bldP spid="1024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Power Transformers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033838" cy="4525963"/>
          </a:xfrm>
        </p:spPr>
        <p:txBody>
          <a:bodyPr/>
          <a:lstStyle/>
          <a:p>
            <a:r>
              <a:rPr lang="en-US" sz="2800"/>
              <a:t>Solar Power transformer also called power trackers, converts the solar array voltage to the system voltage. </a:t>
            </a:r>
          </a:p>
        </p:txBody>
      </p:sp>
      <p:pic>
        <p:nvPicPr>
          <p:cNvPr id="12295" name="Picture 7" descr="ppt_prototype320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00600" y="2381250"/>
            <a:ext cx="3810000" cy="28575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/>
      <p:bldP spid="12291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Batteries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033838" cy="4525963"/>
          </a:xfrm>
        </p:spPr>
        <p:txBody>
          <a:bodyPr/>
          <a:lstStyle/>
          <a:p>
            <a:r>
              <a:rPr lang="en-US" sz="2800"/>
              <a:t>The batteries store energy from the solar array/transformer.</a:t>
            </a:r>
          </a:p>
          <a:p>
            <a:r>
              <a:rPr lang="en-US" sz="2800"/>
              <a:t>The power is stored in the battery, where it waits to be used by the motor. </a:t>
            </a:r>
          </a:p>
        </p:txBody>
      </p:sp>
      <p:pic>
        <p:nvPicPr>
          <p:cNvPr id="14340" name="Picture 4" descr="2006numax065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8200" y="2438400"/>
            <a:ext cx="2971800" cy="28448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/>
      <p:bldP spid="14339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Motor &amp; Regulator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033838" cy="45259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/>
              <a:t>The motor uses that energy to drive the wheels </a:t>
            </a:r>
          </a:p>
          <a:p>
            <a:pPr>
              <a:lnSpc>
                <a:spcPct val="90000"/>
              </a:lnSpc>
            </a:pPr>
            <a:endParaRPr lang="en-US" sz="2800"/>
          </a:p>
          <a:p>
            <a:pPr>
              <a:lnSpc>
                <a:spcPct val="90000"/>
              </a:lnSpc>
            </a:pPr>
            <a:r>
              <a:rPr lang="en-US" sz="2800"/>
              <a:t>The motor regulator or controller adjusts the amount of energy that flows to the motor in reference to throttle position.</a:t>
            </a:r>
          </a:p>
          <a:p>
            <a:pPr>
              <a:lnSpc>
                <a:spcPct val="90000"/>
              </a:lnSpc>
            </a:pPr>
            <a:endParaRPr lang="en-US" sz="2800"/>
          </a:p>
        </p:txBody>
      </p:sp>
      <p:pic>
        <p:nvPicPr>
          <p:cNvPr id="16388" name="Picture 4" descr="Yoko_motor2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38800" y="1295400"/>
            <a:ext cx="2362200" cy="1776413"/>
          </a:xfrm>
          <a:prstGeom prst="rect">
            <a:avLst/>
          </a:prstGeom>
          <a:noFill/>
        </p:spPr>
      </p:pic>
      <p:pic>
        <p:nvPicPr>
          <p:cNvPr id="16392" name="Picture 8" descr="tps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76800" y="3524250"/>
            <a:ext cx="3810000" cy="333375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/>
      <p:bldP spid="16387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Solar Car Pro’s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pPr algn="ctr">
              <a:buFontTx/>
              <a:buNone/>
            </a:pPr>
            <a:r>
              <a:rPr lang="en-US"/>
              <a:t>!Energy source is free!</a:t>
            </a:r>
          </a:p>
          <a:p>
            <a:pPr>
              <a:buFontTx/>
              <a:buNone/>
            </a:pPr>
            <a:endParaRPr lang="en-US"/>
          </a:p>
        </p:txBody>
      </p:sp>
      <p:pic>
        <p:nvPicPr>
          <p:cNvPr id="19460" name="Picture 4" descr="MMj02829930000[1]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95600" y="2971800"/>
            <a:ext cx="3429000" cy="3429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/>
      <p:bldP spid="19459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4638"/>
            <a:ext cx="8229600" cy="706437"/>
          </a:xfrm>
        </p:spPr>
        <p:txBody>
          <a:bodyPr/>
          <a:lstStyle/>
          <a:p>
            <a:r>
              <a:rPr lang="en-US" altLang="zh-TW" sz="4000">
                <a:ea typeface="新細明體"/>
                <a:cs typeface="新細明體"/>
              </a:rPr>
              <a:t>Problems with Solar Cars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4213" y="1700213"/>
            <a:ext cx="8231187" cy="4852987"/>
          </a:xfrm>
        </p:spPr>
        <p:txBody>
          <a:bodyPr/>
          <a:lstStyle/>
          <a:p>
            <a:r>
              <a:rPr lang="en-US" altLang="zh-TW" b="1">
                <a:ea typeface="新細明體"/>
                <a:cs typeface="新細明體"/>
              </a:rPr>
              <a:t>Solar Cars</a:t>
            </a:r>
            <a:r>
              <a:rPr lang="en-US" altLang="zh-TW">
                <a:ea typeface="新細明體"/>
                <a:cs typeface="新細明體"/>
              </a:rPr>
              <a:t> are not a realistic alternative to “normal” cars, due to:</a:t>
            </a:r>
          </a:p>
          <a:p>
            <a:pPr>
              <a:buFontTx/>
              <a:buNone/>
            </a:pPr>
            <a:endParaRPr lang="en-US" altLang="zh-TW">
              <a:ea typeface="新細明體"/>
              <a:cs typeface="新細明體"/>
            </a:endParaRPr>
          </a:p>
          <a:p>
            <a:pPr lvl="1"/>
            <a:r>
              <a:rPr lang="en-US" altLang="zh-TW">
                <a:ea typeface="新細明體"/>
                <a:cs typeface="新細明體"/>
              </a:rPr>
              <a:t>Limited power and performance.</a:t>
            </a:r>
          </a:p>
          <a:p>
            <a:pPr lvl="1"/>
            <a:r>
              <a:rPr lang="en-US" altLang="zh-TW">
                <a:ea typeface="新細明體"/>
                <a:cs typeface="新細明體"/>
              </a:rPr>
              <a:t>Limited range.</a:t>
            </a:r>
          </a:p>
          <a:p>
            <a:pPr lvl="1"/>
            <a:r>
              <a:rPr lang="en-US" altLang="zh-TW">
                <a:ea typeface="新細明體"/>
                <a:cs typeface="新細明體"/>
              </a:rPr>
              <a:t>Discontinuous energy source.</a:t>
            </a:r>
          </a:p>
          <a:p>
            <a:pPr lvl="1"/>
            <a:r>
              <a:rPr lang="en-US" altLang="zh-TW">
                <a:ea typeface="新細明體"/>
                <a:cs typeface="新細明體"/>
              </a:rPr>
              <a:t>High cost.</a:t>
            </a:r>
          </a:p>
          <a:p>
            <a:pPr>
              <a:buFontTx/>
              <a:buNone/>
            </a:pPr>
            <a:endParaRPr lang="zh-TW" altLang="en-US">
              <a:ea typeface="新細明體"/>
              <a:cs typeface="新細明體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/>
      <p:bldP spid="6147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Questions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>
              <a:buFontTx/>
              <a:buAutoNum type="arabicPeriod"/>
            </a:pPr>
            <a:r>
              <a:rPr lang="en-US"/>
              <a:t>What makes a solar power truly renewable?</a:t>
            </a:r>
          </a:p>
          <a:p>
            <a:pPr marL="609600" indent="-609600">
              <a:buFontTx/>
              <a:buAutoNum type="arabicPeriod"/>
            </a:pPr>
            <a:r>
              <a:rPr lang="en-US"/>
              <a:t>What are the biggest drawbacks to using solar to power a car?</a:t>
            </a:r>
          </a:p>
          <a:p>
            <a:pPr marL="609600" indent="-609600">
              <a:buFontTx/>
              <a:buAutoNum type="arabicPeriod"/>
            </a:pPr>
            <a:r>
              <a:rPr lang="en-US"/>
              <a:t>Could you take a Solar powered car to a drive in? Is there any way you could?</a:t>
            </a:r>
          </a:p>
          <a:p>
            <a:pPr marL="609600" indent="-609600">
              <a:buFontTx/>
              <a:buAutoNum type="arabicPeriod"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/>
      <p:bldP spid="2048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Model Solar Car Project</a:t>
            </a:r>
            <a:br>
              <a:rPr lang="en-US" sz="4000"/>
            </a:br>
            <a:r>
              <a:rPr lang="en-US" sz="4000"/>
              <a:t>Brain Storming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Break into Assigned Groups </a:t>
            </a:r>
          </a:p>
          <a:p>
            <a:endParaRPr lang="en-US"/>
          </a:p>
          <a:p>
            <a:r>
              <a:rPr lang="en-US"/>
              <a:t>Brainstorm some initial ideas regarding the task</a:t>
            </a:r>
          </a:p>
          <a:p>
            <a:endParaRPr lang="en-US"/>
          </a:p>
          <a:p>
            <a:r>
              <a:rPr lang="en-US"/>
              <a:t>ASK Questions!!! If you are unsure of what needs to be done…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/>
      <p:bldP spid="21507" grpId="0" uiExpand="1" build="p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231</Words>
  <Application>Microsoft Office PowerPoint</Application>
  <PresentationFormat>On-screen Show (4:3)</PresentationFormat>
  <Paragraphs>43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Design Template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新細明體</vt:lpstr>
      <vt:lpstr>Default Design</vt:lpstr>
      <vt:lpstr>Solar Powered Cars</vt:lpstr>
      <vt:lpstr>Solar Cars</vt:lpstr>
      <vt:lpstr>Solar Car Components</vt:lpstr>
      <vt:lpstr>Solar Array</vt:lpstr>
      <vt:lpstr>Power Transformers</vt:lpstr>
      <vt:lpstr>Batteries</vt:lpstr>
      <vt:lpstr>Motor &amp; Regulator</vt:lpstr>
      <vt:lpstr>Solar Car Pro’s</vt:lpstr>
      <vt:lpstr>Problems with Solar Cars</vt:lpstr>
      <vt:lpstr>Questions</vt:lpstr>
      <vt:lpstr>Model Solar Car Project Brain Storming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Solar Powered Cars</dc:title>
  <dc:creator> </dc:creator>
  <cp:lastModifiedBy> </cp:lastModifiedBy>
  <cp:revision>3</cp:revision>
  <dcterms:created xsi:type="dcterms:W3CDTF">2008-12-24T01:24:16Z</dcterms:created>
  <dcterms:modified xsi:type="dcterms:W3CDTF">2009-02-07T03:34:22Z</dcterms:modified>
</cp:coreProperties>
</file>